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2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6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90" r:id="rId28"/>
    <p:sldId id="291" r:id="rId29"/>
    <p:sldId id="292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png>
</file>

<file path=ppt/media/image13.png>
</file>

<file path=ppt/media/image14.jpe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2697A6-9BEA-4234-A07F-9A888848ACD0}" type="datetimeFigureOut">
              <a:rPr lang="en-US" smtClean="0"/>
              <a:t>8/22/2021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8D924F-C08F-4367-B540-82C08ECCD9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064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D924F-C08F-4367-B540-82C08ECCD90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12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8D924F-C08F-4367-B540-82C08ECCD90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969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BE55AAB-1837-404F-8B88-118886A16FCA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892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4E3AA-B7BF-45B3-A2C9-AFBDDC78C1B2}" type="datetime1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391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D8D3C4-FAF4-4484-9A4A-274899784200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7456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C36EE9-A2AA-4033-8F0C-CB972F3E3D77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155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9FD015-78C6-47A5-834A-864213965322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31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446A0-28C0-4F15-B892-EE9DABB8C981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0689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690ACA-415A-4FB3-8484-493A0E0F6A90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829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2A47A3-DAEE-46F0-8649-143C8E9A964B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9225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202C85-730A-43F1-9A2F-DFFDD7EBCA5A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167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8F4BED-A117-454F-B96F-44F72DC596A9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734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B24F6-8C16-404D-BADF-C16C7998C0BD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298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D159F8-7591-46A5-ABAF-2EEDAE51F939}" type="datetime1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565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0E075-6518-4EBC-B522-9E96AF92A159}" type="datetime1">
              <a:rPr lang="en-US" smtClean="0"/>
              <a:t>8/22/2021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498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261C27-E681-4880-93F9-EB398155DE7D}" type="datetime1">
              <a:rPr lang="en-US" smtClean="0"/>
              <a:t>8/22/2021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379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071DC9-407A-4AB5-9ED7-B6A291B2DBE5}" type="datetime1">
              <a:rPr lang="en-US" smtClean="0"/>
              <a:t>8/22/2021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414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353AF-F2D7-44C5-BF1B-A7E069B07114}" type="datetime1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88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CD66B-5D42-4FA1-B619-7BE1D36BE460}" type="datetime1">
              <a:rPr lang="en-US" smtClean="0"/>
              <a:t>8/22/2021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616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BCCCA0E-0CF9-43D0-8716-4AB2BE4A92C7}" type="datetime1">
              <a:rPr lang="en-US" smtClean="0"/>
              <a:t>8/22/2021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9E61CB4-D7B0-455D-B615-628E972A51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278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document/d/1GhBZUHuGMLE2xaQDBpUTSE0o1fZWB8HW2ujbylhuopQ/edit?usp=sharing" TargetMode="External"/><Relationship Id="rId2" Type="http://schemas.openxmlformats.org/officeDocument/2006/relationships/hyperlink" Target="https://docs.google.com/document/d/17i_q0wuU8uIN2vtXkJPgPQghw97fKxcNJ9HRmeuUldQ/edit?usp=shar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nhattruongagtm/Project_CNPM" TargetMode="External"/><Relationship Id="rId4" Type="http://schemas.openxmlformats.org/officeDocument/2006/relationships/hyperlink" Target="https://docs.google.com/spreadsheets/d/1SH0K0Q7lfnzfpSGCOYOyBoitb0pAYIiZNrybDcn7GKQ/edit?usp=sharing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887C333-3060-4DA3-9237-FBD8C701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8798" y="-257452"/>
            <a:ext cx="10414401" cy="1615898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latin typeface="+mn-lt"/>
              </a:rPr>
              <a:t>TRƯỜNG ĐẠI HỌC NÔNG LÂM TP.HCM</a:t>
            </a:r>
            <a:br>
              <a:rPr lang="en-US" sz="2800" b="1" dirty="0">
                <a:latin typeface="+mn-lt"/>
              </a:rPr>
            </a:br>
            <a:r>
              <a:rPr lang="en-US" sz="2800" b="1" dirty="0">
                <a:latin typeface="+mn-lt"/>
              </a:rPr>
              <a:t>KHOA CÔNG NGHỆ THÔNG TIN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C6E017-0B44-481C-832F-7BD68C1526C6}"/>
              </a:ext>
            </a:extLst>
          </p:cNvPr>
          <p:cNvSpPr txBox="1"/>
          <p:nvPr/>
        </p:nvSpPr>
        <p:spPr>
          <a:xfrm>
            <a:off x="3651801" y="2074737"/>
            <a:ext cx="4888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BÁO CÁO CUỐI KỲ MÔN HỌC</a:t>
            </a:r>
          </a:p>
          <a:p>
            <a:pPr algn="ctr"/>
            <a:r>
              <a:rPr lang="en-US" sz="2400" dirty="0"/>
              <a:t> NHẬP MÔN CÔNG NGHỆ PHẦN MỀM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5F2263-F755-4D69-89D3-9ADAE19EB277}"/>
              </a:ext>
            </a:extLst>
          </p:cNvPr>
          <p:cNvSpPr txBox="1"/>
          <p:nvPr/>
        </p:nvSpPr>
        <p:spPr>
          <a:xfrm>
            <a:off x="3413960" y="3003586"/>
            <a:ext cx="5488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ĐỀ TÀI: ỨNG DỤNG ĐẶT THỨC ĂN NHANH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DAEA5E-51EE-4EF5-B6BA-7ED993E7B388}"/>
              </a:ext>
            </a:extLst>
          </p:cNvPr>
          <p:cNvSpPr txBox="1"/>
          <p:nvPr/>
        </p:nvSpPr>
        <p:spPr>
          <a:xfrm>
            <a:off x="7438878" y="4328945"/>
            <a:ext cx="372570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Sinh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: Nhom10_Ca1_T3</a:t>
            </a:r>
          </a:p>
          <a:p>
            <a:r>
              <a:rPr lang="en-US" dirty="0"/>
              <a:t>1. </a:t>
            </a:r>
            <a:r>
              <a:rPr lang="en-US" dirty="0" err="1"/>
              <a:t>Huỳnh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– 18130261</a:t>
            </a:r>
          </a:p>
          <a:p>
            <a:r>
              <a:rPr lang="en-US" dirty="0"/>
              <a:t>Email: 18130261@st.hcmuaf.edu.vn</a:t>
            </a:r>
          </a:p>
          <a:p>
            <a:r>
              <a:rPr lang="en-US" dirty="0"/>
              <a:t>2. </a:t>
            </a:r>
            <a:r>
              <a:rPr lang="en-US" dirty="0" err="1"/>
              <a:t>Nguyễn</a:t>
            </a:r>
            <a:r>
              <a:rPr lang="en-US" dirty="0"/>
              <a:t> </a:t>
            </a:r>
            <a:r>
              <a:rPr lang="en-US" dirty="0" err="1"/>
              <a:t>Hoàng</a:t>
            </a:r>
            <a:r>
              <a:rPr lang="en-US" dirty="0"/>
              <a:t> Vinh – 18130284</a:t>
            </a:r>
          </a:p>
          <a:p>
            <a:r>
              <a:rPr lang="en-US" dirty="0"/>
              <a:t>Email: 18130284@st.hcmuaf.edu.vn</a:t>
            </a:r>
          </a:p>
          <a:p>
            <a:r>
              <a:rPr lang="en-US" dirty="0"/>
              <a:t>3. </a:t>
            </a:r>
            <a:r>
              <a:rPr lang="en-US" dirty="0" err="1"/>
              <a:t>Trịnh</a:t>
            </a:r>
            <a:r>
              <a:rPr lang="en-US" dirty="0"/>
              <a:t> </a:t>
            </a:r>
            <a:r>
              <a:rPr lang="en-US" dirty="0" err="1"/>
              <a:t>Đức</a:t>
            </a:r>
            <a:r>
              <a:rPr lang="en-US" dirty="0"/>
              <a:t> Long – 18130134</a:t>
            </a:r>
          </a:p>
          <a:p>
            <a:r>
              <a:rPr lang="en-US" dirty="0"/>
              <a:t>Email: 18130134@st.hcmuaf.edu.vn</a:t>
            </a:r>
          </a:p>
          <a:p>
            <a:endParaRPr lang="en-US" dirty="0"/>
          </a:p>
          <a:p>
            <a:pPr algn="ctr"/>
            <a:r>
              <a:rPr lang="en-US" dirty="0"/>
              <a:t> </a:t>
            </a:r>
          </a:p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910C1C4-712F-46B8-8FFC-481EA4A738A7}"/>
              </a:ext>
            </a:extLst>
          </p:cNvPr>
          <p:cNvSpPr txBox="1"/>
          <p:nvPr/>
        </p:nvSpPr>
        <p:spPr>
          <a:xfrm>
            <a:off x="888798" y="4328945"/>
            <a:ext cx="23779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:</a:t>
            </a:r>
          </a:p>
          <a:p>
            <a:r>
              <a:rPr lang="en-US" dirty="0" err="1"/>
              <a:t>Nguyễn</a:t>
            </a:r>
            <a:r>
              <a:rPr lang="en-US" dirty="0"/>
              <a:t> </a:t>
            </a:r>
            <a:r>
              <a:rPr lang="en-US" dirty="0" err="1"/>
              <a:t>Đức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Song</a:t>
            </a:r>
          </a:p>
          <a:p>
            <a:pPr algn="ctr"/>
            <a:r>
              <a:rPr lang="en-US" dirty="0"/>
              <a:t> 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6680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4D0AB85-3D1E-49C9-A59F-F84D81202003}"/>
              </a:ext>
            </a:extLst>
          </p:cNvPr>
          <p:cNvSpPr txBox="1"/>
          <p:nvPr/>
        </p:nvSpPr>
        <p:spPr>
          <a:xfrm>
            <a:off x="674702" y="1154097"/>
            <a:ext cx="104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6F0B99-30B5-4DB4-90E1-A1B9EF48CA7F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Sequence diagram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E65739A-6FAD-4CC6-B964-3ECCE9EC5E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045172" y="0"/>
            <a:ext cx="5374868" cy="6858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1942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BB503A-5C64-4420-A181-6FCCE8F2F117}"/>
              </a:ext>
            </a:extLst>
          </p:cNvPr>
          <p:cNvSpPr txBox="1"/>
          <p:nvPr/>
        </p:nvSpPr>
        <p:spPr>
          <a:xfrm>
            <a:off x="674702" y="1154097"/>
            <a:ext cx="104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2A1BF5-5E88-417A-B0D1-8800DE77AF35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Sequence diagram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13BAEB-9FC8-45B1-887C-29760B8EB6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9843" y="1697365"/>
            <a:ext cx="9576121" cy="4764874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5572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BB503A-5C64-4420-A181-6FCCE8F2F117}"/>
              </a:ext>
            </a:extLst>
          </p:cNvPr>
          <p:cNvSpPr txBox="1"/>
          <p:nvPr/>
        </p:nvSpPr>
        <p:spPr>
          <a:xfrm>
            <a:off x="674702" y="1154097"/>
            <a:ext cx="104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quên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2A1BF5-5E88-417A-B0D1-8800DE77AF35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Sequence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CD2C94-D867-4E5C-B777-2FF453E3C0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81169" y="0"/>
            <a:ext cx="6683496" cy="6857999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646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BB503A-5C64-4420-A181-6FCCE8F2F117}"/>
              </a:ext>
            </a:extLst>
          </p:cNvPr>
          <p:cNvSpPr txBox="1"/>
          <p:nvPr/>
        </p:nvSpPr>
        <p:spPr>
          <a:xfrm>
            <a:off x="674702" y="1154097"/>
            <a:ext cx="104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2A1BF5-5E88-417A-B0D1-8800DE77AF35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Sequence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B7ACEF-15BF-44C2-A573-249EFEFC5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75169" y="1752417"/>
            <a:ext cx="6041662" cy="450042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6185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BB503A-5C64-4420-A181-6FCCE8F2F117}"/>
              </a:ext>
            </a:extLst>
          </p:cNvPr>
          <p:cNvSpPr txBox="1"/>
          <p:nvPr/>
        </p:nvSpPr>
        <p:spPr>
          <a:xfrm>
            <a:off x="674702" y="1154097"/>
            <a:ext cx="104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mục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2A1BF5-5E88-417A-B0D1-8800DE77AF35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Sequence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495F94-5E4D-4158-AAE1-2FCD2D16C3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562" y="1689913"/>
            <a:ext cx="5916795" cy="467521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184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BB503A-5C64-4420-A181-6FCCE8F2F117}"/>
              </a:ext>
            </a:extLst>
          </p:cNvPr>
          <p:cNvSpPr txBox="1"/>
          <p:nvPr/>
        </p:nvSpPr>
        <p:spPr>
          <a:xfrm>
            <a:off x="674702" y="1154097"/>
            <a:ext cx="104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xem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2A1BF5-5E88-417A-B0D1-8800DE77AF35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Sequence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220058-2609-4E6F-9767-F479C87BE0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2968" y="0"/>
            <a:ext cx="5078053" cy="693161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825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BB503A-5C64-4420-A181-6FCCE8F2F117}"/>
              </a:ext>
            </a:extLst>
          </p:cNvPr>
          <p:cNvSpPr txBox="1"/>
          <p:nvPr/>
        </p:nvSpPr>
        <p:spPr>
          <a:xfrm>
            <a:off x="674702" y="1154097"/>
            <a:ext cx="104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err="1"/>
              <a:t>món</a:t>
            </a:r>
            <a:r>
              <a:rPr lang="en-US"/>
              <a:t> ăn dành cho quản trị viên.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2A1BF5-5E88-417A-B0D1-8800DE77AF35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Sequence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16</a:t>
            </a:fld>
            <a:endParaRPr lang="en-US"/>
          </a:p>
        </p:txBody>
      </p:sp>
      <p:pic>
        <p:nvPicPr>
          <p:cNvPr id="2050" name="Picture 2" descr="https://lh6.googleusercontent.com/QRIbQ2Gg2LlZvYtcPr6FErhw82GkJE0oVaEQz0IkLflDGifCI4zii0UoZ4zXno1g4HQraGt-AEXDxj3pbQuSMshkew7bqdZ7E-HXAn2-xmx8JuGyUXXdmOIqrf1DTTRN_OIG4ERL8q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8901" y="1670302"/>
            <a:ext cx="9007660" cy="46566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3331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4BB503A-5C64-4420-A181-6FCCE8F2F117}"/>
              </a:ext>
            </a:extLst>
          </p:cNvPr>
          <p:cNvSpPr txBox="1"/>
          <p:nvPr/>
        </p:nvSpPr>
        <p:spPr>
          <a:xfrm>
            <a:off x="674702" y="1154097"/>
            <a:ext cx="10431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err="1"/>
              <a:t>món</a:t>
            </a:r>
            <a:r>
              <a:rPr lang="en-US"/>
              <a:t> ăn dành cho quản trị viên.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2A1BF5-5E88-417A-B0D1-8800DE77AF35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Sequence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17</a:t>
            </a:fld>
            <a:endParaRPr lang="en-US"/>
          </a:p>
        </p:txBody>
      </p:sp>
      <p:pic>
        <p:nvPicPr>
          <p:cNvPr id="3074" name="Picture 2" descr="https://lh3.googleusercontent.com/ClBxBU6rW8hjMSL1FkqfRBwQBpYV2FSXRtITqBCdE_v266gpcZ4qdY_HBdOydKAOG5Q_hR8zfQBR2UghETORSHTK5-KumNhSTEfQkeKTYSG9LbodmFk4boiUIfxfqXXtX0kWW77xCY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4720" y="1589023"/>
            <a:ext cx="6214745" cy="4608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1359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quên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Class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138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Class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73633C-1621-4B95-BF8E-5A7891034B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536" y="1954396"/>
            <a:ext cx="9224927" cy="3563901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79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F079282-ED11-401B-AB26-76694ADB2849}"/>
              </a:ext>
            </a:extLst>
          </p:cNvPr>
          <p:cNvSpPr txBox="1"/>
          <p:nvPr/>
        </p:nvSpPr>
        <p:spPr>
          <a:xfrm>
            <a:off x="568171" y="648068"/>
            <a:ext cx="46785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/>
              <a:t>Giới</a:t>
            </a:r>
            <a:r>
              <a:rPr lang="en-US" sz="2400" dirty="0"/>
              <a:t> </a:t>
            </a:r>
            <a:r>
              <a:rPr lang="en-US" sz="2400" dirty="0" err="1"/>
              <a:t>thiệu</a:t>
            </a:r>
            <a:r>
              <a:rPr lang="en-US" sz="2400" dirty="0"/>
              <a:t> </a:t>
            </a:r>
            <a:r>
              <a:rPr lang="en-US" sz="2400" dirty="0" err="1"/>
              <a:t>sơ</a:t>
            </a:r>
            <a:r>
              <a:rPr lang="en-US" sz="2400" dirty="0"/>
              <a:t> </a:t>
            </a:r>
            <a:r>
              <a:rPr lang="en-US" sz="2400" dirty="0" err="1"/>
              <a:t>lược</a:t>
            </a:r>
            <a:r>
              <a:rPr lang="en-US" sz="2400" dirty="0"/>
              <a:t> </a:t>
            </a:r>
            <a:r>
              <a:rPr lang="en-US" sz="2400" dirty="0" err="1"/>
              <a:t>về</a:t>
            </a:r>
            <a:r>
              <a:rPr lang="en-US" sz="2400" dirty="0"/>
              <a:t> </a:t>
            </a:r>
            <a:r>
              <a:rPr lang="en-US" sz="2400" dirty="0" err="1"/>
              <a:t>ứng</a:t>
            </a:r>
            <a:r>
              <a:rPr lang="en-US" sz="2400" dirty="0"/>
              <a:t> </a:t>
            </a:r>
            <a:r>
              <a:rPr lang="en-US" sz="2400" dirty="0" err="1"/>
              <a:t>dụng</a:t>
            </a:r>
            <a:r>
              <a:rPr lang="en-US" sz="2400" dirty="0"/>
              <a:t>: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C26D40-1D9E-41B3-B63A-C0F818D8FB09}"/>
              </a:ext>
            </a:extLst>
          </p:cNvPr>
          <p:cNvSpPr txBox="1"/>
          <p:nvPr/>
        </p:nvSpPr>
        <p:spPr>
          <a:xfrm>
            <a:off x="490041" y="1199544"/>
            <a:ext cx="10784600" cy="2229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Đây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phép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mua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chóng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lo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chuyên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nhanh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rán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pizza, hamburger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uống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món</a:t>
            </a:r>
            <a:r>
              <a:rPr lang="en-US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ăn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(android)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internet. </a:t>
            </a:r>
            <a:endParaRPr lang="en-US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5A53E9-0BA4-4121-A1E0-600CAE4272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2600" y="2863833"/>
            <a:ext cx="6581775" cy="343852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374E356-5610-4160-8332-509C4F255A13}"/>
              </a:ext>
            </a:extLst>
          </p:cNvPr>
          <p:cNvSpPr txBox="1"/>
          <p:nvPr/>
        </p:nvSpPr>
        <p:spPr>
          <a:xfrm>
            <a:off x="490041" y="3213119"/>
            <a:ext cx="4031938" cy="22672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marR="0" indent="-285750" algn="just"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q"/>
            </a:pPr>
            <a:r>
              <a:rPr lang="vi-VN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Công nghệ sử dụng:</a:t>
            </a:r>
          </a:p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vi-VN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•	Công cụ lập trình: Android Studio</a:t>
            </a:r>
          </a:p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vi-VN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•	Ngôn ngữ: Java</a:t>
            </a:r>
          </a:p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vi-VN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•	Hệ quản trị cơ sở dữ liệu: mySql</a:t>
            </a:r>
          </a:p>
          <a:p>
            <a:pPr marL="0" marR="0" algn="just">
              <a:spcBef>
                <a:spcPts val="0"/>
              </a:spcBef>
              <a:spcAft>
                <a:spcPts val="800"/>
              </a:spcAft>
            </a:pPr>
            <a:r>
              <a:rPr lang="vi-VN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•	Webservice: PHPMyAdmin</a:t>
            </a:r>
            <a:endParaRPr lang="en-US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 algn="just"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  API: Google, Facebook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87337EB-A201-43E1-89DF-92B2AB913446}"/>
              </a:ext>
            </a:extLst>
          </p:cNvPr>
          <p:cNvSpPr txBox="1"/>
          <p:nvPr/>
        </p:nvSpPr>
        <p:spPr>
          <a:xfrm>
            <a:off x="390617" y="5840600"/>
            <a:ext cx="89309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 chi </a:t>
            </a:r>
            <a:r>
              <a:rPr lang="en-US" dirty="0" err="1"/>
              <a:t>tiết</a:t>
            </a:r>
            <a:r>
              <a:rPr lang="en-US" dirty="0"/>
              <a:t>: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998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Class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6A2F18-8F71-4C89-9ADD-373BB6C04F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925" y="1699889"/>
            <a:ext cx="8820150" cy="455295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4045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quên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Class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1EBC5E-E8B7-4A63-BC10-FC705B473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078" y="1982085"/>
            <a:ext cx="10351844" cy="3557477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9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Class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35344A0-759F-469B-81D8-6274E5F041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540" y="2010882"/>
            <a:ext cx="9299612" cy="352703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8873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Class diagram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5F082A-C671-429D-A182-EB8B4515A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2006895"/>
            <a:ext cx="7391400" cy="38862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0227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Class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D551C0-B26C-4B51-BF9E-C46B334B6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477" y="1610700"/>
            <a:ext cx="5662893" cy="4959142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4822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Class diagram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9790" y="1719349"/>
            <a:ext cx="7932420" cy="408432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380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Class diagram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4604" y="1744287"/>
            <a:ext cx="7932420" cy="4084320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5453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7EAE086-808C-4B97-A8D4-2175B5A3EC2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5129" y="228600"/>
            <a:ext cx="6241742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1537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C4C1DD9-E189-418A-A46D-2EEE111F7D86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II. Database diagram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92E658-6CF2-41AA-BF26-FA635D2B1A6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8312" y="1172335"/>
            <a:ext cx="6697832" cy="4980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8312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C4C1DD9-E189-418A-A46D-2EEE111F7D86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II.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33C4D7-12C0-4C40-BD5E-EC8DD7E040E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235" y="1450857"/>
            <a:ext cx="8199477" cy="4429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204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A79A769-313C-4AB2-A4C7-35F61F324C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081408"/>
              </p:ext>
            </p:extLst>
          </p:nvPr>
        </p:nvGraphicFramePr>
        <p:xfrm>
          <a:off x="2938565" y="852833"/>
          <a:ext cx="6314870" cy="558347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73055">
                  <a:extLst>
                    <a:ext uri="{9D8B030D-6E8A-4147-A177-3AD203B41FA5}">
                      <a16:colId xmlns:a16="http://schemas.microsoft.com/office/drawing/2014/main" val="1207265918"/>
                    </a:ext>
                  </a:extLst>
                </a:gridCol>
                <a:gridCol w="749222">
                  <a:extLst>
                    <a:ext uri="{9D8B030D-6E8A-4147-A177-3AD203B41FA5}">
                      <a16:colId xmlns:a16="http://schemas.microsoft.com/office/drawing/2014/main" val="2885264111"/>
                    </a:ext>
                  </a:extLst>
                </a:gridCol>
                <a:gridCol w="1444928">
                  <a:extLst>
                    <a:ext uri="{9D8B030D-6E8A-4147-A177-3AD203B41FA5}">
                      <a16:colId xmlns:a16="http://schemas.microsoft.com/office/drawing/2014/main" val="4179983010"/>
                    </a:ext>
                  </a:extLst>
                </a:gridCol>
                <a:gridCol w="1444928">
                  <a:extLst>
                    <a:ext uri="{9D8B030D-6E8A-4147-A177-3AD203B41FA5}">
                      <a16:colId xmlns:a16="http://schemas.microsoft.com/office/drawing/2014/main" val="533475711"/>
                    </a:ext>
                  </a:extLst>
                </a:gridCol>
                <a:gridCol w="802737">
                  <a:extLst>
                    <a:ext uri="{9D8B030D-6E8A-4147-A177-3AD203B41FA5}">
                      <a16:colId xmlns:a16="http://schemas.microsoft.com/office/drawing/2014/main" val="1889103506"/>
                    </a:ext>
                  </a:extLst>
                </a:gridCol>
              </a:tblGrid>
              <a:tr h="259027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Họ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tên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MSSV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Nhiệm vụ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Tiến độ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extLst>
                  <a:ext uri="{0D108BD9-81ED-4DB2-BD59-A6C34878D82A}">
                    <a16:rowId xmlns:a16="http://schemas.microsoft.com/office/drawing/2014/main" val="1102919063"/>
                  </a:ext>
                </a:extLst>
              </a:tr>
              <a:tr h="5300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Phân tích thiết kế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Cài đặt, kiểm thử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734657"/>
                  </a:ext>
                </a:extLst>
              </a:tr>
              <a:tr h="801065">
                <a:tc rowSpan="4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Huỳnh Nhật Trường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18130261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Chức năng đăng nhập.</a:t>
                      </a:r>
                      <a:endParaRPr lang="en-US" sz="9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Chức năng đăng nhập.</a:t>
                      </a:r>
                      <a:endParaRPr lang="en-US" sz="9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rowSpan="4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98% 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extLst>
                  <a:ext uri="{0D108BD9-81ED-4DB2-BD59-A6C34878D82A}">
                    <a16:rowId xmlns:a16="http://schemas.microsoft.com/office/drawing/2014/main" val="547722156"/>
                  </a:ext>
                </a:extLst>
              </a:tr>
              <a:tr h="80106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Chức năng đăng ký.</a:t>
                      </a:r>
                      <a:endParaRPr lang="en-US" sz="90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Chức năng đăng ký.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9082706"/>
                  </a:ext>
                </a:extLst>
              </a:tr>
              <a:tr h="4005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Chức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năng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quên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mật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khẩu</a:t>
                      </a:r>
                      <a:r>
                        <a:rPr lang="en-US" sz="1100" dirty="0">
                          <a:effectLst/>
                        </a:rPr>
                        <a:t>.</a:t>
                      </a:r>
                      <a:endParaRPr lang="en-US" sz="900" dirty="0">
                        <a:effectLst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r>
                        <a:rPr lang="en-US" sz="1100" dirty="0" err="1">
                          <a:effectLst/>
                        </a:rPr>
                        <a:t>Chức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năng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hiển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thị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danh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sách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món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ăn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3638059"/>
                  </a:ext>
                </a:extLst>
              </a:tr>
              <a:tr h="4005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i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Chức</a:t>
                      </a:r>
                      <a:r>
                        <a:rPr lang="en-US" sz="1100" i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i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sz="1100" i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i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xem</a:t>
                      </a:r>
                      <a:r>
                        <a:rPr lang="en-US" sz="1100" i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i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thông</a:t>
                      </a:r>
                      <a:r>
                        <a:rPr lang="en-US" sz="1100" i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tin chi </a:t>
                      </a:r>
                      <a:r>
                        <a:rPr lang="en-US" sz="1100" i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tiết</a:t>
                      </a:r>
                      <a:r>
                        <a:rPr lang="en-US" sz="1100" i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i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món</a:t>
                      </a:r>
                      <a:r>
                        <a:rPr lang="en-US" sz="1100" i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100" i="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ăn</a:t>
                      </a:r>
                      <a:r>
                        <a:rPr lang="en-US" sz="1100" i="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 marL="57447" marR="57447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1555028"/>
                  </a:ext>
                </a:extLst>
              </a:tr>
              <a:tr h="530047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Nguyễn Hoàng Vinh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18130284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Chức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năng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thêm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món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ăn</a:t>
                      </a:r>
                      <a:r>
                        <a:rPr lang="en-US" sz="1100" dirty="0">
                          <a:effectLst/>
                        </a:rPr>
                        <a:t>.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Chức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năng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thêm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món</a:t>
                      </a:r>
                      <a:r>
                        <a:rPr lang="en-US" sz="1100" dirty="0">
                          <a:effectLst/>
                        </a:rPr>
                        <a:t> </a:t>
                      </a:r>
                      <a:r>
                        <a:rPr lang="en-US" sz="1100" dirty="0" err="1">
                          <a:effectLst/>
                        </a:rPr>
                        <a:t>ăn</a:t>
                      </a:r>
                      <a:r>
                        <a:rPr lang="en-US" sz="1100" dirty="0">
                          <a:effectLst/>
                        </a:rPr>
                        <a:t>.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95% 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extLst>
                  <a:ext uri="{0D108BD9-81ED-4DB2-BD59-A6C34878D82A}">
                    <a16:rowId xmlns:a16="http://schemas.microsoft.com/office/drawing/2014/main" val="4010375370"/>
                  </a:ext>
                </a:extLst>
              </a:tr>
              <a:tr h="5300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Chức năng xóa món ăn.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4880772"/>
                  </a:ext>
                </a:extLst>
              </a:tr>
              <a:tr h="801065">
                <a:tc row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Trịnh Đức Long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18130134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Chức năng xem danh sách món ăn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rowSpan="2"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80%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extLst>
                  <a:ext uri="{0D108BD9-81ED-4DB2-BD59-A6C34878D82A}">
                    <a16:rowId xmlns:a16="http://schemas.microsoft.com/office/drawing/2014/main" val="3147601712"/>
                  </a:ext>
                </a:extLst>
              </a:tr>
              <a:tr h="53004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Chức năng xem chi tiết món ăn.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7447" marR="57447" marT="0" marB="0" anchor="ctr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9944604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B3205072-F08D-4A5C-8D05-5F0FFAEB18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299" y="310276"/>
            <a:ext cx="631487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Nhiệm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vụ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từng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2181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7CCC58-76EA-4495-8B25-BDCEFB3212E3}"/>
              </a:ext>
            </a:extLst>
          </p:cNvPr>
          <p:cNvSpPr txBox="1"/>
          <p:nvPr/>
        </p:nvSpPr>
        <p:spPr>
          <a:xfrm>
            <a:off x="486137" y="254642"/>
            <a:ext cx="5741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/>
              <a:t>Cài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0E9A13-D403-46CF-8EFC-1EC092203D01}"/>
              </a:ext>
            </a:extLst>
          </p:cNvPr>
          <p:cNvSpPr txBox="1"/>
          <p:nvPr/>
        </p:nvSpPr>
        <p:spPr>
          <a:xfrm>
            <a:off x="486137" y="716307"/>
            <a:ext cx="609407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6730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7CCC58-76EA-4495-8B25-BDCEFB3212E3}"/>
              </a:ext>
            </a:extLst>
          </p:cNvPr>
          <p:cNvSpPr txBox="1"/>
          <p:nvPr/>
        </p:nvSpPr>
        <p:spPr>
          <a:xfrm>
            <a:off x="486137" y="254642"/>
            <a:ext cx="5741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/>
              <a:t>Cài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0E9A13-D403-46CF-8EFC-1EC092203D01}"/>
              </a:ext>
            </a:extLst>
          </p:cNvPr>
          <p:cNvSpPr txBox="1"/>
          <p:nvPr/>
        </p:nvSpPr>
        <p:spPr>
          <a:xfrm>
            <a:off x="486137" y="716307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9A81924-C373-431C-B4FE-7BF1D1D9E1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6658" y="1210215"/>
            <a:ext cx="2637015" cy="493147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6CBE9E-12AB-4F67-B5C3-CC955D9D64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2586" y="1210215"/>
            <a:ext cx="2604336" cy="493147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8423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7CCC58-76EA-4495-8B25-BDCEFB3212E3}"/>
              </a:ext>
            </a:extLst>
          </p:cNvPr>
          <p:cNvSpPr txBox="1"/>
          <p:nvPr/>
        </p:nvSpPr>
        <p:spPr>
          <a:xfrm>
            <a:off x="486137" y="254642"/>
            <a:ext cx="5741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/>
              <a:t>Cài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0E9A13-D403-46CF-8EFC-1EC092203D01}"/>
              </a:ext>
            </a:extLst>
          </p:cNvPr>
          <p:cNvSpPr txBox="1"/>
          <p:nvPr/>
        </p:nvSpPr>
        <p:spPr>
          <a:xfrm>
            <a:off x="486137" y="716307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4AE7C0-D776-4B32-B8C4-B88C232C7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036" y="1547304"/>
            <a:ext cx="2486329" cy="4643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16EBA6-5CCE-4B5F-AEAC-12329A83E2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494" y="1528487"/>
            <a:ext cx="2447467" cy="462513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CC967C-FA4F-4206-8240-86FE299F7A0C}"/>
              </a:ext>
            </a:extLst>
          </p:cNvPr>
          <p:cNvSpPr txBox="1"/>
          <p:nvPr/>
        </p:nvSpPr>
        <p:spPr>
          <a:xfrm>
            <a:off x="486137" y="1132996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2.1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email, password.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4026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5DF712E-BDEA-4208-9796-00F76066809D}"/>
              </a:ext>
            </a:extLst>
          </p:cNvPr>
          <p:cNvSpPr txBox="1"/>
          <p:nvPr/>
        </p:nvSpPr>
        <p:spPr>
          <a:xfrm>
            <a:off x="486137" y="254642"/>
            <a:ext cx="5741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/>
              <a:t>Cài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D26914-6F1C-4B49-895E-C8B49CF287C2}"/>
              </a:ext>
            </a:extLst>
          </p:cNvPr>
          <p:cNvSpPr txBox="1"/>
          <p:nvPr/>
        </p:nvSpPr>
        <p:spPr>
          <a:xfrm>
            <a:off x="486137" y="716307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A76272-6C01-4C69-8067-C48D5A22E345}"/>
              </a:ext>
            </a:extLst>
          </p:cNvPr>
          <p:cNvSpPr txBox="1"/>
          <p:nvPr/>
        </p:nvSpPr>
        <p:spPr>
          <a:xfrm>
            <a:off x="486137" y="1132996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2.1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facebook</a:t>
            </a:r>
            <a:r>
              <a:rPr lang="en-US" dirty="0"/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414CCEE-92E5-4109-ACB5-34675C9B9A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752" y="1601549"/>
            <a:ext cx="2462783" cy="454014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B50960-9CCD-4D8D-9F55-7F795A8ECC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01549"/>
            <a:ext cx="2573897" cy="213707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619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6FD9575-F98C-408C-B2ED-9D7C5C69963C}"/>
              </a:ext>
            </a:extLst>
          </p:cNvPr>
          <p:cNvSpPr txBox="1"/>
          <p:nvPr/>
        </p:nvSpPr>
        <p:spPr>
          <a:xfrm>
            <a:off x="486137" y="254642"/>
            <a:ext cx="5741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/>
              <a:t>Cài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A3BC3D-9693-4EC0-8F69-77FC81DF5F4D}"/>
              </a:ext>
            </a:extLst>
          </p:cNvPr>
          <p:cNvSpPr txBox="1"/>
          <p:nvPr/>
        </p:nvSpPr>
        <p:spPr>
          <a:xfrm>
            <a:off x="486137" y="716307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0A234C-B719-408C-9902-E245A8181482}"/>
              </a:ext>
            </a:extLst>
          </p:cNvPr>
          <p:cNvSpPr txBox="1"/>
          <p:nvPr/>
        </p:nvSpPr>
        <p:spPr>
          <a:xfrm>
            <a:off x="486137" y="1132996"/>
            <a:ext cx="60940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2.1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google.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022784-7FB6-40FB-B0D1-CC3367C29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3172" y="1547304"/>
            <a:ext cx="2478743" cy="49371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97B6840-7550-4630-9A5B-F902F9256B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375" y="1547304"/>
            <a:ext cx="2562861" cy="2353364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2393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7CCC58-76EA-4495-8B25-BDCEFB3212E3}"/>
              </a:ext>
            </a:extLst>
          </p:cNvPr>
          <p:cNvSpPr txBox="1"/>
          <p:nvPr/>
        </p:nvSpPr>
        <p:spPr>
          <a:xfrm>
            <a:off x="486137" y="254642"/>
            <a:ext cx="5741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/>
              <a:t>Cài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0E9A13-D403-46CF-8EFC-1EC092203D01}"/>
              </a:ext>
            </a:extLst>
          </p:cNvPr>
          <p:cNvSpPr txBox="1"/>
          <p:nvPr/>
        </p:nvSpPr>
        <p:spPr>
          <a:xfrm>
            <a:off x="486137" y="716307"/>
            <a:ext cx="6094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E51CE7-2E45-48FB-A880-9E7B812F6A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16862" y="1362638"/>
            <a:ext cx="2473894" cy="46345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AB463B-F3D2-41AF-9429-5AF3BB228D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05082" y="1365965"/>
            <a:ext cx="2469618" cy="462784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8827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5718E9-594D-4A2F-B539-A11DB5E37DC4}"/>
              </a:ext>
            </a:extLst>
          </p:cNvPr>
          <p:cNvSpPr txBox="1"/>
          <p:nvPr/>
        </p:nvSpPr>
        <p:spPr>
          <a:xfrm>
            <a:off x="486137" y="254642"/>
            <a:ext cx="5741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/>
              <a:t>Cài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45A8B5-7BBE-4AC9-A5E5-28B1CCABE09C}"/>
              </a:ext>
            </a:extLst>
          </p:cNvPr>
          <p:cNvSpPr txBox="1"/>
          <p:nvPr/>
        </p:nvSpPr>
        <p:spPr>
          <a:xfrm>
            <a:off x="486137" y="716307"/>
            <a:ext cx="6094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25F048-FE88-474A-A822-F728675E3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073" y="1362638"/>
            <a:ext cx="2494500" cy="47053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6767012-792A-43AE-BCFC-A776594415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468" y="1362638"/>
            <a:ext cx="2494500" cy="4675588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2194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B7C9804-2B5D-41C4-B050-7CF64A9D72E0}"/>
              </a:ext>
            </a:extLst>
          </p:cNvPr>
          <p:cNvSpPr txBox="1"/>
          <p:nvPr/>
        </p:nvSpPr>
        <p:spPr>
          <a:xfrm>
            <a:off x="486137" y="254642"/>
            <a:ext cx="5741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err="1"/>
              <a:t>Cài</a:t>
            </a:r>
            <a:r>
              <a:rPr lang="en-US" sz="2400" dirty="0"/>
              <a:t> </a:t>
            </a:r>
            <a:r>
              <a:rPr lang="en-US" sz="2400" dirty="0" err="1"/>
              <a:t>đặt</a:t>
            </a:r>
            <a:r>
              <a:rPr lang="en-US" sz="2400" dirty="0"/>
              <a:t>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3FEFE2-2744-4C80-9DAF-021E9930AFD3}"/>
              </a:ext>
            </a:extLst>
          </p:cNvPr>
          <p:cNvSpPr txBox="1"/>
          <p:nvPr/>
        </p:nvSpPr>
        <p:spPr>
          <a:xfrm>
            <a:off x="486137" y="716307"/>
            <a:ext cx="60940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37</a:t>
            </a:fld>
            <a:endParaRPr lang="en-US"/>
          </a:p>
        </p:txBody>
      </p:sp>
      <p:pic>
        <p:nvPicPr>
          <p:cNvPr id="1027" name="Picture 3" descr="https://lh3.googleusercontent.com/8Qa1zTHCWyAKWWcq195T27IM_b7y0eJUpDtFzT4cXMQ9QHzpAeQ35-0oK6nG-blyWbPqH4ykkUejujzUV-MmN2kRLONRUQBq8yCCZG_iVgt0Z2LjK2fJKlg9wLif9ztkfexCa6VdMy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645" y="1346445"/>
            <a:ext cx="2697064" cy="4621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4.googleusercontent.com/1dy8BEXq8bW0c1QUB0UY1elocXri0FkMQOU9JmJGnPAO7SRTa01i1p3IC013QEav5CafFnzLrK8bzFrPse6cmH5zU-Q8U4AEGiNixVWwlPmpWXb44zAdmhupd9nAp3omNEVx7QWdD2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097" y="1362637"/>
            <a:ext cx="2596014" cy="462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lh6.googleusercontent.com/bGLzjYhYGl355Bs46UvVm6uIFLJlFyLlIx7IIeO9b3w_akX3w8IzuwtB57I_yrYhH7pphu7y1S0UZ4y0fnvgRbqwPJzqB8GyhURrevBI4oWRRwRSBPi8NLeKGzJ1aCxVZr-1Ws15NpU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6455" y="1346445"/>
            <a:ext cx="2724068" cy="4621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401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3F7950-42BB-44C2-A80E-22C69F129310}"/>
              </a:ext>
            </a:extLst>
          </p:cNvPr>
          <p:cNvSpPr txBox="1"/>
          <p:nvPr/>
        </p:nvSpPr>
        <p:spPr>
          <a:xfrm>
            <a:off x="1074198" y="1536174"/>
            <a:ext cx="9996256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tài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</a:t>
            </a:r>
            <a:r>
              <a:rPr lang="en-US" sz="2000" dirty="0" err="1"/>
              <a:t>gồm</a:t>
            </a:r>
            <a:r>
              <a:rPr lang="en-US" sz="2000" dirty="0"/>
              <a:t> </a:t>
            </a:r>
            <a:r>
              <a:rPr lang="en-US" sz="2000" dirty="0" err="1"/>
              <a:t>có</a:t>
            </a:r>
            <a:r>
              <a:rPr lang="en-US" sz="2000" dirty="0"/>
              <a:t>:</a:t>
            </a:r>
          </a:p>
          <a:p>
            <a:r>
              <a:rPr lang="en-US" sz="2000" dirty="0" err="1"/>
              <a:t>Tài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</a:t>
            </a:r>
            <a:r>
              <a:rPr lang="en-US" sz="2000" dirty="0" err="1"/>
              <a:t>mô</a:t>
            </a:r>
            <a:r>
              <a:rPr lang="en-US" sz="2000" dirty="0"/>
              <a:t> </a:t>
            </a:r>
            <a:r>
              <a:rPr lang="en-US" sz="2000" dirty="0" err="1"/>
              <a:t>tả</a:t>
            </a:r>
            <a:r>
              <a:rPr lang="en-US" sz="2000" dirty="0"/>
              <a:t> </a:t>
            </a:r>
            <a:r>
              <a:rPr lang="en-US" sz="2000" dirty="0" err="1"/>
              <a:t>quá</a:t>
            </a:r>
            <a:r>
              <a:rPr lang="en-US" sz="2000" dirty="0"/>
              <a:t> </a:t>
            </a:r>
            <a:r>
              <a:rPr lang="en-US" sz="2000" dirty="0" err="1"/>
              <a:t>trình</a:t>
            </a:r>
            <a:r>
              <a:rPr lang="en-US" sz="2000" dirty="0"/>
              <a:t> </a:t>
            </a:r>
            <a:r>
              <a:rPr lang="en-US" sz="2000" dirty="0" err="1"/>
              <a:t>phát</a:t>
            </a:r>
            <a:r>
              <a:rPr lang="en-US" sz="2000" dirty="0"/>
              <a:t> </a:t>
            </a:r>
            <a:r>
              <a:rPr lang="en-US" sz="2000" dirty="0" err="1"/>
              <a:t>triển</a:t>
            </a:r>
            <a:r>
              <a:rPr lang="en-US" sz="2000" dirty="0"/>
              <a:t> </a:t>
            </a:r>
            <a:r>
              <a:rPr lang="en-US" sz="2000" dirty="0" err="1"/>
              <a:t>ứng</a:t>
            </a:r>
            <a:r>
              <a:rPr lang="en-US" sz="2000" dirty="0"/>
              <a:t> </a:t>
            </a:r>
            <a:r>
              <a:rPr lang="en-US" sz="2000" dirty="0" err="1"/>
              <a:t>dụng</a:t>
            </a:r>
            <a:r>
              <a:rPr lang="en-US" sz="2000" dirty="0"/>
              <a:t>:</a:t>
            </a:r>
          </a:p>
          <a:p>
            <a:r>
              <a:rPr lang="en-US" sz="2000" dirty="0">
                <a:hlinkClick r:id="rId2"/>
              </a:rPr>
              <a:t>https://docs.google.com/document/d/17i_q0wuU8uIN2vtXkJPgPQghw97fKxcNJ9HRmeuUldQ/edit?usp=sharing</a:t>
            </a:r>
            <a:endParaRPr lang="en-US" sz="2000" dirty="0"/>
          </a:p>
          <a:p>
            <a:r>
              <a:rPr lang="en-US" sz="2000" dirty="0" err="1"/>
              <a:t>Tài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</a:t>
            </a:r>
            <a:r>
              <a:rPr lang="en-US" sz="2000" dirty="0" err="1"/>
              <a:t>hướng</a:t>
            </a:r>
            <a:r>
              <a:rPr lang="en-US" sz="2000" dirty="0"/>
              <a:t> </a:t>
            </a:r>
            <a:r>
              <a:rPr lang="en-US" sz="2000" dirty="0" err="1"/>
              <a:t>dẫn</a:t>
            </a:r>
            <a:r>
              <a:rPr lang="en-US" sz="2000" dirty="0"/>
              <a:t> </a:t>
            </a:r>
            <a:r>
              <a:rPr lang="en-US" sz="2000" dirty="0" err="1"/>
              <a:t>cài</a:t>
            </a:r>
            <a:r>
              <a:rPr lang="en-US" sz="2000" dirty="0"/>
              <a:t> </a:t>
            </a:r>
            <a:r>
              <a:rPr lang="en-US" sz="2000" dirty="0" err="1"/>
              <a:t>đặt</a:t>
            </a:r>
            <a:r>
              <a:rPr lang="en-US" sz="2000" dirty="0"/>
              <a:t> </a:t>
            </a:r>
            <a:r>
              <a:rPr lang="en-US" sz="2000" dirty="0" err="1"/>
              <a:t>và</a:t>
            </a:r>
            <a:r>
              <a:rPr lang="en-US" sz="2000" dirty="0"/>
              <a:t> </a:t>
            </a:r>
            <a:r>
              <a:rPr lang="en-US" sz="2000" dirty="0" err="1"/>
              <a:t>sử</a:t>
            </a:r>
            <a:r>
              <a:rPr lang="en-US" sz="2000" dirty="0"/>
              <a:t> </a:t>
            </a:r>
            <a:r>
              <a:rPr lang="en-US" sz="2000" dirty="0" err="1"/>
              <a:t>dụng</a:t>
            </a:r>
            <a:r>
              <a:rPr lang="en-US" sz="2000" dirty="0"/>
              <a:t> </a:t>
            </a:r>
            <a:r>
              <a:rPr lang="en-US" sz="2000" dirty="0" err="1"/>
              <a:t>ứng</a:t>
            </a:r>
            <a:r>
              <a:rPr lang="en-US" sz="2000" dirty="0"/>
              <a:t> </a:t>
            </a:r>
            <a:r>
              <a:rPr lang="en-US" sz="2000" dirty="0" err="1"/>
              <a:t>dụng</a:t>
            </a:r>
            <a:r>
              <a:rPr lang="en-US" sz="2000" dirty="0"/>
              <a:t>:</a:t>
            </a:r>
          </a:p>
          <a:p>
            <a:r>
              <a:rPr lang="en-US" i="1" dirty="0">
                <a:hlinkClick r:id="rId3"/>
              </a:rPr>
              <a:t>https://docs.google.com/document/d/1GhBZUHuGMLE2xaQDBpUTSE0o1fZWB8HW2ujbylhuopQ/edit?usp=sharing</a:t>
            </a:r>
            <a:endParaRPr lang="en-US" i="1" dirty="0"/>
          </a:p>
          <a:p>
            <a:r>
              <a:rPr lang="en-US" sz="2000" dirty="0" err="1"/>
              <a:t>Tài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</a:t>
            </a:r>
            <a:r>
              <a:rPr lang="en-US" sz="2000" dirty="0" err="1"/>
              <a:t>kiểm</a:t>
            </a:r>
            <a:r>
              <a:rPr lang="en-US" sz="2000" dirty="0"/>
              <a:t> </a:t>
            </a:r>
            <a:r>
              <a:rPr lang="en-US" sz="2000" dirty="0" err="1"/>
              <a:t>thử</a:t>
            </a:r>
            <a:r>
              <a:rPr lang="en-US" sz="2000" dirty="0"/>
              <a:t>:</a:t>
            </a:r>
          </a:p>
          <a:p>
            <a:r>
              <a:rPr lang="en-US" sz="2000" dirty="0">
                <a:hlinkClick r:id="rId4"/>
              </a:rPr>
              <a:t>https://docs.google.com/spreadsheets/d/1SH0K0Q7lfnzfpSGCOYOyBoitb0pAYIiZNrybDcn7GKQ/edit?usp=sharing</a:t>
            </a:r>
            <a:endParaRPr lang="en-US" sz="2000" dirty="0"/>
          </a:p>
          <a:p>
            <a:r>
              <a:rPr lang="en-US" sz="2000" dirty="0"/>
              <a:t>Link </a:t>
            </a:r>
            <a:r>
              <a:rPr lang="en-US" sz="2000" dirty="0" err="1"/>
              <a:t>github</a:t>
            </a:r>
            <a:r>
              <a:rPr lang="en-US" sz="2000" dirty="0"/>
              <a:t>:</a:t>
            </a:r>
          </a:p>
          <a:p>
            <a:r>
              <a:rPr lang="en-US" sz="2000" dirty="0">
                <a:hlinkClick r:id="rId5"/>
              </a:rPr>
              <a:t>https://github.com/nhattruongagtm/Project_CNPM</a:t>
            </a:r>
            <a:endParaRPr lang="en-US" sz="2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4259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0C39B5-C7F0-4429-82A3-B3AB5320D1B3}"/>
              </a:ext>
            </a:extLst>
          </p:cNvPr>
          <p:cNvSpPr txBox="1"/>
          <p:nvPr/>
        </p:nvSpPr>
        <p:spPr>
          <a:xfrm>
            <a:off x="461639" y="381740"/>
            <a:ext cx="38363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Các</a:t>
            </a:r>
            <a:r>
              <a:rPr lang="en-US" sz="2400" dirty="0"/>
              <a:t> </a:t>
            </a:r>
            <a:r>
              <a:rPr lang="en-US" sz="2400" dirty="0" err="1"/>
              <a:t>chức</a:t>
            </a:r>
            <a:r>
              <a:rPr lang="en-US" sz="2400" dirty="0"/>
              <a:t> </a:t>
            </a:r>
            <a:r>
              <a:rPr lang="en-US" sz="2400" dirty="0" err="1"/>
              <a:t>năng</a:t>
            </a:r>
            <a:r>
              <a:rPr lang="en-US" sz="2400" dirty="0"/>
              <a:t> </a:t>
            </a:r>
            <a:r>
              <a:rPr lang="en-US" sz="2400" dirty="0" err="1"/>
              <a:t>của</a:t>
            </a:r>
            <a:r>
              <a:rPr lang="en-US" sz="2400" dirty="0"/>
              <a:t> </a:t>
            </a:r>
            <a:r>
              <a:rPr lang="en-US" sz="2400" dirty="0" err="1"/>
              <a:t>ứng</a:t>
            </a:r>
            <a:r>
              <a:rPr lang="en-US" sz="2400" dirty="0"/>
              <a:t> </a:t>
            </a:r>
            <a:r>
              <a:rPr lang="en-US" sz="2400" dirty="0" err="1"/>
              <a:t>dụng</a:t>
            </a:r>
            <a:r>
              <a:rPr lang="en-US" sz="2400" dirty="0"/>
              <a:t>:</a:t>
            </a:r>
          </a:p>
          <a:p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A10A97-D237-40E1-9549-8FF527855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1138" y="1212737"/>
            <a:ext cx="8226245" cy="4884543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015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quên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Use case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725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F664320-B6C6-40FB-BC24-EDBE1C82326B}"/>
              </a:ext>
            </a:extLst>
          </p:cNvPr>
          <p:cNvSpPr txBox="1"/>
          <p:nvPr/>
        </p:nvSpPr>
        <p:spPr>
          <a:xfrm>
            <a:off x="674702" y="1042128"/>
            <a:ext cx="104312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6.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2444AC-D618-4604-AE29-867D9B68E491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Use case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002CC1-C1B6-4C4A-BA8B-300D5D2DC2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151" y="1556876"/>
            <a:ext cx="3647009" cy="21213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3E1DF54-57AA-4038-9DD2-DA1F673D3D0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519" y="4288755"/>
            <a:ext cx="3730542" cy="21695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1DAE72-1F9A-4232-813A-8118EDBCB03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518" y="1509006"/>
            <a:ext cx="3730542" cy="21692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AF4955-BA04-4CBA-9971-2480C2AB41C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150" y="4288754"/>
            <a:ext cx="3565699" cy="21213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337EB2E-7C54-489F-844D-E55586817DF6}"/>
              </a:ext>
            </a:extLst>
          </p:cNvPr>
          <p:cNvSpPr txBox="1"/>
          <p:nvPr/>
        </p:nvSpPr>
        <p:spPr>
          <a:xfrm>
            <a:off x="6725149" y="1066826"/>
            <a:ext cx="104312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7. 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quên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8.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424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F47D9B0E-AFC2-44B2-93F4-7265A4986FB9}"/>
              </a:ext>
            </a:extLst>
          </p:cNvPr>
          <p:cNvSpPr txBox="1"/>
          <p:nvPr/>
        </p:nvSpPr>
        <p:spPr>
          <a:xfrm>
            <a:off x="674702" y="1042128"/>
            <a:ext cx="104312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2.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8504EE3-3EA9-4671-A130-2507C219CA93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Use case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C43F52E-623E-4D36-AFC6-F3D1E6D5441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09518" y="4429560"/>
            <a:ext cx="3742966" cy="192871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761E80-E43F-4338-B7DF-77DED8128595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09518" y="1649675"/>
            <a:ext cx="3730542" cy="188789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5ECB349-1AFA-46DB-9232-D67210C3D7E0}"/>
              </a:ext>
            </a:extLst>
          </p:cNvPr>
          <p:cNvSpPr txBox="1"/>
          <p:nvPr/>
        </p:nvSpPr>
        <p:spPr>
          <a:xfrm>
            <a:off x="6796269" y="1089621"/>
            <a:ext cx="500965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4.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8</a:t>
            </a:fld>
            <a:endParaRPr lang="en-US"/>
          </a:p>
        </p:txBody>
      </p:sp>
      <p:pic>
        <p:nvPicPr>
          <p:cNvPr id="1026" name="Picture 2" descr="https://lh4.googleusercontent.com/OihIb4jWUrq6YEsCTt9WiiCzJVGjrj5BHAt2Ri_5JzvwjZqpiRHMflk5-LXfaa0WKqwQj4eTtwDKRXQvazQV69AgjyHvUPnPubOSlCAZ9dPUuWLTCMFp5C3rRPkHdVukUVV-Ny_o7A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164" y="1649673"/>
            <a:ext cx="3640821" cy="1887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lh6.googleusercontent.com/v8yLO6wXcu08igRz8diyoKj9nQdPOCNQ8VdDXfDYHRPim-Xz8CTP1kToBj05hjg8hJ2RADoooReg7yTV6wM3Tc0laxRCFPHlYGwuF1VBLmrZcmBNCB6NoWiMEESNncVu7fq7Dz5DPm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164" y="4458449"/>
            <a:ext cx="3640821" cy="1899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5605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9BCC351-B18D-4D47-8649-A4EB23CC0103}"/>
              </a:ext>
            </a:extLst>
          </p:cNvPr>
          <p:cNvSpPr txBox="1"/>
          <p:nvPr/>
        </p:nvSpPr>
        <p:spPr>
          <a:xfrm>
            <a:off x="674702" y="1154097"/>
            <a:ext cx="1043126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quên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giỏ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danh</a:t>
            </a:r>
            <a:r>
              <a:rPr lang="en-US" dirty="0"/>
              <a:t> </a:t>
            </a:r>
            <a:r>
              <a:rPr lang="en-US" dirty="0" err="1"/>
              <a:t>sách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  <a:p>
            <a:pPr marL="342900" indent="-342900">
              <a:buAutoNum type="arabicPeriod"/>
            </a:pP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xóa</a:t>
            </a:r>
            <a:r>
              <a:rPr lang="en-US" dirty="0"/>
              <a:t> </a:t>
            </a:r>
            <a:r>
              <a:rPr lang="en-US" dirty="0" err="1"/>
              <a:t>món</a:t>
            </a:r>
            <a:r>
              <a:rPr lang="en-US" dirty="0"/>
              <a:t> </a:t>
            </a:r>
            <a:r>
              <a:rPr lang="en-US" dirty="0" err="1"/>
              <a:t>ăn</a:t>
            </a:r>
            <a:r>
              <a:rPr lang="en-US" dirty="0"/>
              <a:t> </a:t>
            </a:r>
            <a:r>
              <a:rPr lang="en-US" dirty="0" err="1"/>
              <a:t>dành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trị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C77A64-D8ED-4DDB-B186-B519692EA2D4}"/>
              </a:ext>
            </a:extLst>
          </p:cNvPr>
          <p:cNvSpPr txBox="1"/>
          <p:nvPr/>
        </p:nvSpPr>
        <p:spPr>
          <a:xfrm>
            <a:off x="674702" y="605161"/>
            <a:ext cx="91883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I. Sequence diagram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E61CB4-D7B0-455D-B615-628E972A519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535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204</TotalTime>
  <Words>1207</Words>
  <Application>Microsoft Office PowerPoint</Application>
  <PresentationFormat>Widescreen</PresentationFormat>
  <Paragraphs>234</Paragraphs>
  <Slides>37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2" baseType="lpstr">
      <vt:lpstr>Arial</vt:lpstr>
      <vt:lpstr>Calibri</vt:lpstr>
      <vt:lpstr>Calibri Light</vt:lpstr>
      <vt:lpstr>Wingdings</vt:lpstr>
      <vt:lpstr>Celestial</vt:lpstr>
      <vt:lpstr>TRƯỜNG ĐẠI HỌC NÔNG LÂM TP.HCM KHOA CÔNG NGHỆ THÔNG TIN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SCHOOL 0705</dc:creator>
  <cp:lastModifiedBy>SCHOOL 0705</cp:lastModifiedBy>
  <cp:revision>24</cp:revision>
  <dcterms:created xsi:type="dcterms:W3CDTF">2021-07-11T06:39:13Z</dcterms:created>
  <dcterms:modified xsi:type="dcterms:W3CDTF">2021-08-22T05:59:25Z</dcterms:modified>
</cp:coreProperties>
</file>

<file path=docProps/thumbnail.jpeg>
</file>